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97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A618FE-4CAD-444D-9509-E8E5B09913BA}" type="datetimeFigureOut">
              <a:rPr lang="en-US" smtClean="0"/>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2234160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618FE-4CAD-444D-9509-E8E5B09913BA}" type="datetimeFigureOut">
              <a:rPr lang="en-US" smtClean="0"/>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418464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618FE-4CAD-444D-9509-E8E5B09913BA}" type="datetimeFigureOut">
              <a:rPr lang="en-US" smtClean="0"/>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361104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618FE-4CAD-444D-9509-E8E5B09913BA}" type="datetimeFigureOut">
              <a:rPr lang="en-US" smtClean="0"/>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78849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A618FE-4CAD-444D-9509-E8E5B09913BA}" type="datetimeFigureOut">
              <a:rPr lang="en-US" smtClean="0"/>
              <a:t>4/30/2013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280233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A618FE-4CAD-444D-9509-E8E5B09913BA}" type="datetimeFigureOut">
              <a:rPr lang="en-US" smtClean="0"/>
              <a:t>4/30/2013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54429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A618FE-4CAD-444D-9509-E8E5B09913BA}" type="datetimeFigureOut">
              <a:rPr lang="en-US" smtClean="0"/>
              <a:t>4/30/2013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358342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A618FE-4CAD-444D-9509-E8E5B09913BA}" type="datetimeFigureOut">
              <a:rPr lang="en-US" smtClean="0"/>
              <a:t>4/30/2013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332856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618FE-4CAD-444D-9509-E8E5B09913BA}" type="datetimeFigureOut">
              <a:rPr lang="en-US" smtClean="0"/>
              <a:t>4/30/2013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224447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618FE-4CAD-444D-9509-E8E5B09913BA}" type="datetimeFigureOut">
              <a:rPr lang="en-US" smtClean="0"/>
              <a:t>4/30/2013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75689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618FE-4CAD-444D-9509-E8E5B09913BA}" type="datetimeFigureOut">
              <a:rPr lang="en-US" smtClean="0"/>
              <a:t>4/30/2013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8AFC-B1E4-4E2F-870C-95D5E9D9A49C}" type="slidenum">
              <a:rPr lang="en-US" smtClean="0"/>
              <a:t>‹#›</a:t>
            </a:fld>
            <a:endParaRPr lang="en-US"/>
          </a:p>
        </p:txBody>
      </p:sp>
    </p:spTree>
    <p:extLst>
      <p:ext uri="{BB962C8B-B14F-4D97-AF65-F5344CB8AC3E}">
        <p14:creationId xmlns:p14="http://schemas.microsoft.com/office/powerpoint/2010/main" val="85320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618FE-4CAD-444D-9509-E8E5B09913BA}" type="datetimeFigureOut">
              <a:rPr lang="en-US" smtClean="0"/>
              <a:t>4/30/2013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68AFC-B1E4-4E2F-870C-95D5E9D9A49C}" type="slidenum">
              <a:rPr lang="en-US" smtClean="0"/>
              <a:t>‹#›</a:t>
            </a:fld>
            <a:endParaRPr lang="en-US"/>
          </a:p>
        </p:txBody>
      </p:sp>
    </p:spTree>
    <p:extLst>
      <p:ext uri="{BB962C8B-B14F-4D97-AF65-F5344CB8AC3E}">
        <p14:creationId xmlns:p14="http://schemas.microsoft.com/office/powerpoint/2010/main" val="3950009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7" y="0"/>
            <a:ext cx="9144000" cy="6858000"/>
          </a:xfrm>
          <a:prstGeom prst="rect">
            <a:avLst/>
          </a:prstGeom>
        </p:spPr>
      </p:pic>
    </p:spTree>
    <p:extLst>
      <p:ext uri="{BB962C8B-B14F-4D97-AF65-F5344CB8AC3E}">
        <p14:creationId xmlns:p14="http://schemas.microsoft.com/office/powerpoint/2010/main" val="106690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486400" y="304800"/>
            <a:ext cx="3505200" cy="646331"/>
          </a:xfrm>
          <a:prstGeom prst="rect">
            <a:avLst/>
          </a:prstGeom>
          <a:noFill/>
        </p:spPr>
        <p:txBody>
          <a:bodyPr wrap="square" rtlCol="0">
            <a:spAutoFit/>
          </a:bodyPr>
          <a:lstStyle/>
          <a:p>
            <a:r>
              <a:rPr lang="en-US" dirty="0" smtClean="0"/>
              <a:t>Milling out pocket to accept reinforcement bracket.</a:t>
            </a:r>
            <a:endParaRPr lang="en-US" dirty="0"/>
          </a:p>
        </p:txBody>
      </p:sp>
      <p:cxnSp>
        <p:nvCxnSpPr>
          <p:cNvPr id="5" name="Straight Arrow Connector 4"/>
          <p:cNvCxnSpPr/>
          <p:nvPr/>
        </p:nvCxnSpPr>
        <p:spPr>
          <a:xfrm flipH="1">
            <a:off x="6172200" y="951131"/>
            <a:ext cx="762000" cy="301126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56255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667"/>
            <a:ext cx="9144000" cy="6858000"/>
          </a:xfrm>
          <a:prstGeom prst="rect">
            <a:avLst/>
          </a:prstGeom>
        </p:spPr>
      </p:pic>
      <p:sp>
        <p:nvSpPr>
          <p:cNvPr id="3" name="TextBox 2"/>
          <p:cNvSpPr txBox="1"/>
          <p:nvPr/>
        </p:nvSpPr>
        <p:spPr>
          <a:xfrm>
            <a:off x="990600" y="457200"/>
            <a:ext cx="4343400" cy="2031325"/>
          </a:xfrm>
          <a:prstGeom prst="rect">
            <a:avLst/>
          </a:prstGeom>
          <a:noFill/>
        </p:spPr>
        <p:txBody>
          <a:bodyPr wrap="square" rtlCol="0">
            <a:spAutoFit/>
          </a:bodyPr>
          <a:lstStyle/>
          <a:p>
            <a:r>
              <a:rPr lang="en-US" dirty="0" smtClean="0"/>
              <a:t>Reinforcement bracket which will be mounted over the side of the frame on the label press.  This will insure that the repair will not pull apart.  This damaged occurred under normal operating conditions so we are making sure the repair is better then new.</a:t>
            </a:r>
            <a:endParaRPr lang="en-US" dirty="0"/>
          </a:p>
        </p:txBody>
      </p:sp>
    </p:spTree>
    <p:extLst>
      <p:ext uri="{BB962C8B-B14F-4D97-AF65-F5344CB8AC3E}">
        <p14:creationId xmlns:p14="http://schemas.microsoft.com/office/powerpoint/2010/main" val="3482670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39" y="0"/>
            <a:ext cx="9122161" cy="6841621"/>
          </a:xfrm>
          <a:prstGeom prst="rect">
            <a:avLst/>
          </a:prstGeom>
        </p:spPr>
      </p:pic>
      <p:sp>
        <p:nvSpPr>
          <p:cNvPr id="3" name="TextBox 2"/>
          <p:cNvSpPr txBox="1"/>
          <p:nvPr/>
        </p:nvSpPr>
        <p:spPr>
          <a:xfrm>
            <a:off x="838200" y="336135"/>
            <a:ext cx="3276600" cy="369332"/>
          </a:xfrm>
          <a:prstGeom prst="rect">
            <a:avLst/>
          </a:prstGeom>
          <a:noFill/>
        </p:spPr>
        <p:txBody>
          <a:bodyPr wrap="square" rtlCol="0">
            <a:spAutoFit/>
          </a:bodyPr>
          <a:lstStyle/>
          <a:p>
            <a:r>
              <a:rPr lang="en-US" dirty="0" smtClean="0">
                <a:solidFill>
                  <a:schemeClr val="bg1"/>
                </a:solidFill>
              </a:rPr>
              <a:t>Milling almost complete</a:t>
            </a:r>
            <a:r>
              <a:rPr lang="en-US" dirty="0" smtClean="0"/>
              <a:t>.</a:t>
            </a:r>
            <a:endParaRPr lang="en-US" dirty="0"/>
          </a:p>
        </p:txBody>
      </p:sp>
      <p:cxnSp>
        <p:nvCxnSpPr>
          <p:cNvPr id="5" name="Straight Arrow Connector 4"/>
          <p:cNvCxnSpPr/>
          <p:nvPr/>
        </p:nvCxnSpPr>
        <p:spPr>
          <a:xfrm>
            <a:off x="3200400" y="609600"/>
            <a:ext cx="2590800" cy="2362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9388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89000" y="863600"/>
            <a:ext cx="6908800" cy="5181600"/>
          </a:xfrm>
          <a:prstGeom prst="rect">
            <a:avLst/>
          </a:prstGeom>
        </p:spPr>
      </p:pic>
      <p:sp>
        <p:nvSpPr>
          <p:cNvPr id="3" name="TextBox 2"/>
          <p:cNvSpPr txBox="1"/>
          <p:nvPr/>
        </p:nvSpPr>
        <p:spPr>
          <a:xfrm>
            <a:off x="228600" y="304800"/>
            <a:ext cx="2895600" cy="923330"/>
          </a:xfrm>
          <a:prstGeom prst="rect">
            <a:avLst/>
          </a:prstGeom>
          <a:noFill/>
        </p:spPr>
        <p:txBody>
          <a:bodyPr wrap="square" rtlCol="0">
            <a:spAutoFit/>
          </a:bodyPr>
          <a:lstStyle/>
          <a:p>
            <a:r>
              <a:rPr lang="en-US" dirty="0" smtClean="0">
                <a:solidFill>
                  <a:schemeClr val="bg1"/>
                </a:solidFill>
              </a:rPr>
              <a:t>Milling complete and holes drilled to mount reinforcement bracket.</a:t>
            </a:r>
            <a:endParaRPr lang="en-US" dirty="0">
              <a:solidFill>
                <a:schemeClr val="bg1"/>
              </a:solidFill>
            </a:endParaRPr>
          </a:p>
        </p:txBody>
      </p:sp>
      <p:cxnSp>
        <p:nvCxnSpPr>
          <p:cNvPr id="5" name="Straight Arrow Connector 4"/>
          <p:cNvCxnSpPr/>
          <p:nvPr/>
        </p:nvCxnSpPr>
        <p:spPr>
          <a:xfrm>
            <a:off x="2438400" y="1143000"/>
            <a:ext cx="1295400" cy="472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2667000" y="838200"/>
            <a:ext cx="7620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20976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4572000"/>
            <a:ext cx="3200400" cy="2031325"/>
          </a:xfrm>
          <a:prstGeom prst="rect">
            <a:avLst/>
          </a:prstGeom>
          <a:noFill/>
        </p:spPr>
        <p:txBody>
          <a:bodyPr wrap="square" rtlCol="0">
            <a:spAutoFit/>
          </a:bodyPr>
          <a:lstStyle/>
          <a:p>
            <a:r>
              <a:rPr lang="en-US" dirty="0" smtClean="0">
                <a:solidFill>
                  <a:schemeClr val="bg1"/>
                </a:solidFill>
              </a:rPr>
              <a:t>Bracket mounted and the two lower bolts tightened and the heat from the torch will make the bracket shrink.  Then all bolts will be tightened and when the bracket cools it will be that much stronger. </a:t>
            </a:r>
            <a:endParaRPr lang="en-US" dirty="0">
              <a:solidFill>
                <a:schemeClr val="bg1"/>
              </a:solidFill>
            </a:endParaRPr>
          </a:p>
        </p:txBody>
      </p:sp>
    </p:spTree>
    <p:extLst>
      <p:ext uri="{BB962C8B-B14F-4D97-AF65-F5344CB8AC3E}">
        <p14:creationId xmlns:p14="http://schemas.microsoft.com/office/powerpoint/2010/main" val="958100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 y="0"/>
            <a:ext cx="9144000" cy="6858000"/>
          </a:xfrm>
          <a:prstGeom prst="rect">
            <a:avLst/>
          </a:prstGeom>
        </p:spPr>
      </p:pic>
      <p:sp>
        <p:nvSpPr>
          <p:cNvPr id="3" name="TextBox 2"/>
          <p:cNvSpPr txBox="1"/>
          <p:nvPr/>
        </p:nvSpPr>
        <p:spPr>
          <a:xfrm>
            <a:off x="228600" y="304800"/>
            <a:ext cx="2971800" cy="923330"/>
          </a:xfrm>
          <a:prstGeom prst="rect">
            <a:avLst/>
          </a:prstGeom>
          <a:noFill/>
        </p:spPr>
        <p:txBody>
          <a:bodyPr wrap="square" rtlCol="0">
            <a:spAutoFit/>
          </a:bodyPr>
          <a:lstStyle/>
          <a:p>
            <a:r>
              <a:rPr lang="en-US" dirty="0" smtClean="0"/>
              <a:t>Bracket mounted on outside of printing press to insure additional strength.</a:t>
            </a:r>
            <a:endParaRPr lang="en-US" dirty="0"/>
          </a:p>
        </p:txBody>
      </p:sp>
    </p:spTree>
    <p:extLst>
      <p:ext uri="{BB962C8B-B14F-4D97-AF65-F5344CB8AC3E}">
        <p14:creationId xmlns:p14="http://schemas.microsoft.com/office/powerpoint/2010/main" val="1752235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3" name="TextBox 2"/>
          <p:cNvSpPr txBox="1"/>
          <p:nvPr/>
        </p:nvSpPr>
        <p:spPr>
          <a:xfrm>
            <a:off x="0" y="457200"/>
            <a:ext cx="2590800" cy="923330"/>
          </a:xfrm>
          <a:prstGeom prst="rect">
            <a:avLst/>
          </a:prstGeom>
          <a:noFill/>
        </p:spPr>
        <p:txBody>
          <a:bodyPr wrap="square" rtlCol="0">
            <a:spAutoFit/>
          </a:bodyPr>
          <a:lstStyle/>
          <a:p>
            <a:r>
              <a:rPr lang="en-US" dirty="0" smtClean="0"/>
              <a:t>Repair completed and ready to be put back into production.</a:t>
            </a:r>
            <a:endParaRPr lang="en-US" dirty="0"/>
          </a:p>
        </p:txBody>
      </p:sp>
    </p:spTree>
    <p:extLst>
      <p:ext uri="{BB962C8B-B14F-4D97-AF65-F5344CB8AC3E}">
        <p14:creationId xmlns:p14="http://schemas.microsoft.com/office/powerpoint/2010/main" val="2597470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387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697" y="1326407"/>
            <a:ext cx="3200400" cy="923330"/>
          </a:xfrm>
          <a:prstGeom prst="rect">
            <a:avLst/>
          </a:prstGeom>
          <a:noFill/>
        </p:spPr>
        <p:txBody>
          <a:bodyPr wrap="square" rtlCol="0">
            <a:spAutoFit/>
          </a:bodyPr>
          <a:lstStyle/>
          <a:p>
            <a:r>
              <a:rPr lang="en-US" dirty="0" smtClean="0"/>
              <a:t>Laying out the Lock pattern which will add additional strength across the repair </a:t>
            </a:r>
            <a:endParaRPr lang="en-US" dirty="0"/>
          </a:p>
        </p:txBody>
      </p:sp>
      <p:cxnSp>
        <p:nvCxnSpPr>
          <p:cNvPr id="5" name="Straight Arrow Connector 4"/>
          <p:cNvCxnSpPr/>
          <p:nvPr/>
        </p:nvCxnSpPr>
        <p:spPr>
          <a:xfrm>
            <a:off x="2514600" y="2057400"/>
            <a:ext cx="2362200" cy="1676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24998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572000" y="152400"/>
            <a:ext cx="4343400" cy="646331"/>
          </a:xfrm>
          <a:prstGeom prst="rect">
            <a:avLst/>
          </a:prstGeom>
          <a:noFill/>
        </p:spPr>
        <p:txBody>
          <a:bodyPr wrap="square" rtlCol="0">
            <a:spAutoFit/>
          </a:bodyPr>
          <a:lstStyle/>
          <a:p>
            <a:r>
              <a:rPr lang="en-US" dirty="0" smtClean="0"/>
              <a:t>Drilling the lock pattern using a magnetic base drill.</a:t>
            </a:r>
            <a:endParaRPr lang="en-US" dirty="0"/>
          </a:p>
        </p:txBody>
      </p:sp>
      <p:cxnSp>
        <p:nvCxnSpPr>
          <p:cNvPr id="5" name="Straight Arrow Connector 4"/>
          <p:cNvCxnSpPr/>
          <p:nvPr/>
        </p:nvCxnSpPr>
        <p:spPr>
          <a:xfrm>
            <a:off x="5562600" y="685800"/>
            <a:ext cx="533400" cy="3581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81014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33600" y="304800"/>
            <a:ext cx="5486400" cy="646331"/>
          </a:xfrm>
          <a:prstGeom prst="rect">
            <a:avLst/>
          </a:prstGeom>
          <a:noFill/>
        </p:spPr>
        <p:txBody>
          <a:bodyPr wrap="square" rtlCol="0">
            <a:spAutoFit/>
          </a:bodyPr>
          <a:lstStyle/>
          <a:p>
            <a:r>
              <a:rPr lang="en-US" dirty="0" smtClean="0"/>
              <a:t>Lock pattern drilled out using the Mag base drill </a:t>
            </a:r>
            <a:r>
              <a:rPr lang="en-US" dirty="0" smtClean="0"/>
              <a:t>and </a:t>
            </a:r>
            <a:r>
              <a:rPr lang="en-US" dirty="0" smtClean="0"/>
              <a:t>precision drill jigs</a:t>
            </a:r>
            <a:endParaRPr lang="en-US" dirty="0"/>
          </a:p>
        </p:txBody>
      </p:sp>
    </p:spTree>
    <p:extLst>
      <p:ext uri="{BB962C8B-B14F-4D97-AF65-F5344CB8AC3E}">
        <p14:creationId xmlns:p14="http://schemas.microsoft.com/office/powerpoint/2010/main" val="2298090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09600" y="533400"/>
            <a:ext cx="2590800" cy="1200329"/>
          </a:xfrm>
          <a:prstGeom prst="rect">
            <a:avLst/>
          </a:prstGeom>
          <a:noFill/>
        </p:spPr>
        <p:txBody>
          <a:bodyPr wrap="square" rtlCol="0">
            <a:spAutoFit/>
          </a:bodyPr>
          <a:lstStyle/>
          <a:p>
            <a:r>
              <a:rPr lang="en-US" dirty="0" smtClean="0"/>
              <a:t>L60 lock installed and ready to have the crack stitched and hand finished.</a:t>
            </a:r>
            <a:endParaRPr lang="en-US" dirty="0"/>
          </a:p>
        </p:txBody>
      </p:sp>
    </p:spTree>
    <p:extLst>
      <p:ext uri="{BB962C8B-B14F-4D97-AF65-F5344CB8AC3E}">
        <p14:creationId xmlns:p14="http://schemas.microsoft.com/office/powerpoint/2010/main" val="2633502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 y="0"/>
            <a:ext cx="9144000" cy="6858000"/>
          </a:xfrm>
          <a:prstGeom prst="rect">
            <a:avLst/>
          </a:prstGeom>
        </p:spPr>
      </p:pic>
      <p:sp>
        <p:nvSpPr>
          <p:cNvPr id="3" name="TextBox 2"/>
          <p:cNvSpPr txBox="1"/>
          <p:nvPr/>
        </p:nvSpPr>
        <p:spPr>
          <a:xfrm>
            <a:off x="457200" y="381000"/>
            <a:ext cx="2590800" cy="923330"/>
          </a:xfrm>
          <a:prstGeom prst="rect">
            <a:avLst/>
          </a:prstGeom>
          <a:noFill/>
        </p:spPr>
        <p:txBody>
          <a:bodyPr wrap="square" rtlCol="0">
            <a:spAutoFit/>
          </a:bodyPr>
          <a:lstStyle/>
          <a:p>
            <a:r>
              <a:rPr lang="en-US" dirty="0" smtClean="0"/>
              <a:t>Using C4 Castmaster stitching pins to repair the crack.</a:t>
            </a:r>
            <a:endParaRPr lang="en-US" dirty="0"/>
          </a:p>
        </p:txBody>
      </p:sp>
      <p:cxnSp>
        <p:nvCxnSpPr>
          <p:cNvPr id="5" name="Straight Arrow Connector 4"/>
          <p:cNvCxnSpPr/>
          <p:nvPr/>
        </p:nvCxnSpPr>
        <p:spPr>
          <a:xfrm>
            <a:off x="1447800" y="1143000"/>
            <a:ext cx="1676400" cy="2133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1447800" y="1143000"/>
            <a:ext cx="3810000" cy="2057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41388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28"/>
            <a:ext cx="9144000" cy="6858000"/>
          </a:xfrm>
          <a:prstGeom prst="rect">
            <a:avLst/>
          </a:prstGeom>
        </p:spPr>
      </p:pic>
      <p:sp>
        <p:nvSpPr>
          <p:cNvPr id="3" name="TextBox 2"/>
          <p:cNvSpPr txBox="1"/>
          <p:nvPr/>
        </p:nvSpPr>
        <p:spPr>
          <a:xfrm>
            <a:off x="228600" y="609600"/>
            <a:ext cx="2743200" cy="923330"/>
          </a:xfrm>
          <a:prstGeom prst="rect">
            <a:avLst/>
          </a:prstGeom>
          <a:noFill/>
        </p:spPr>
        <p:txBody>
          <a:bodyPr wrap="square" rtlCol="0">
            <a:spAutoFit/>
          </a:bodyPr>
          <a:lstStyle/>
          <a:p>
            <a:r>
              <a:rPr lang="en-US" dirty="0" smtClean="0">
                <a:solidFill>
                  <a:schemeClr val="bg1"/>
                </a:solidFill>
              </a:rPr>
              <a:t>Installing a L30 lock on the side frame of the label press.</a:t>
            </a:r>
            <a:endParaRPr lang="en-US" dirty="0">
              <a:solidFill>
                <a:schemeClr val="bg1"/>
              </a:solidFill>
            </a:endParaRPr>
          </a:p>
        </p:txBody>
      </p:sp>
      <p:cxnSp>
        <p:nvCxnSpPr>
          <p:cNvPr id="5" name="Straight Arrow Connector 4"/>
          <p:cNvCxnSpPr/>
          <p:nvPr/>
        </p:nvCxnSpPr>
        <p:spPr>
          <a:xfrm>
            <a:off x="990600" y="1371600"/>
            <a:ext cx="25908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11183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581400" y="381000"/>
            <a:ext cx="3124200" cy="369332"/>
          </a:xfrm>
          <a:prstGeom prst="rect">
            <a:avLst/>
          </a:prstGeom>
          <a:noFill/>
        </p:spPr>
        <p:txBody>
          <a:bodyPr wrap="square" rtlCol="0">
            <a:spAutoFit/>
          </a:bodyPr>
          <a:lstStyle/>
          <a:p>
            <a:r>
              <a:rPr lang="en-US" dirty="0" smtClean="0"/>
              <a:t>L30 lock installed </a:t>
            </a:r>
            <a:endParaRPr lang="en-US" dirty="0"/>
          </a:p>
        </p:txBody>
      </p:sp>
      <p:cxnSp>
        <p:nvCxnSpPr>
          <p:cNvPr id="5" name="Straight Arrow Connector 4"/>
          <p:cNvCxnSpPr/>
          <p:nvPr/>
        </p:nvCxnSpPr>
        <p:spPr>
          <a:xfrm>
            <a:off x="4343400" y="750332"/>
            <a:ext cx="838200" cy="10022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76349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206</Words>
  <Application>Microsoft Office PowerPoint</Application>
  <PresentationFormat>On-screen Show (4:3)</PresentationFormat>
  <Paragraphs>14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Silva</dc:creator>
  <cp:lastModifiedBy>David Silva</cp:lastModifiedBy>
  <cp:revision>9</cp:revision>
  <dcterms:created xsi:type="dcterms:W3CDTF">2013-04-22T17:21:45Z</dcterms:created>
  <dcterms:modified xsi:type="dcterms:W3CDTF">2013-04-30T20:42:51Z</dcterms:modified>
</cp:coreProperties>
</file>