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7" d="100"/>
          <a:sy n="67" d="100"/>
        </p:scale>
        <p:origin x="-120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618FE-4CAD-444D-9509-E8E5B09913BA}" type="datetimeFigureOut">
              <a:rPr lang="en-US" smtClean="0"/>
              <a:t>5/27/2013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8AFC-B1E4-4E2F-870C-95D5E9D9A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160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618FE-4CAD-444D-9509-E8E5B09913BA}" type="datetimeFigureOut">
              <a:rPr lang="en-US" smtClean="0"/>
              <a:t>5/27/2013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8AFC-B1E4-4E2F-870C-95D5E9D9A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644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618FE-4CAD-444D-9509-E8E5B09913BA}" type="datetimeFigureOut">
              <a:rPr lang="en-US" smtClean="0"/>
              <a:t>5/27/2013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8AFC-B1E4-4E2F-870C-95D5E9D9A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049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618FE-4CAD-444D-9509-E8E5B09913BA}" type="datetimeFigureOut">
              <a:rPr lang="en-US" smtClean="0"/>
              <a:t>5/27/2013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8AFC-B1E4-4E2F-870C-95D5E9D9A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496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618FE-4CAD-444D-9509-E8E5B09913BA}" type="datetimeFigureOut">
              <a:rPr lang="en-US" smtClean="0"/>
              <a:t>5/27/2013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8AFC-B1E4-4E2F-870C-95D5E9D9A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338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618FE-4CAD-444D-9509-E8E5B09913BA}" type="datetimeFigureOut">
              <a:rPr lang="en-US" smtClean="0"/>
              <a:t>5/27/2013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8AFC-B1E4-4E2F-870C-95D5E9D9A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90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618FE-4CAD-444D-9509-E8E5B09913BA}" type="datetimeFigureOut">
              <a:rPr lang="en-US" smtClean="0"/>
              <a:t>5/27/2013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8AFC-B1E4-4E2F-870C-95D5E9D9A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429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618FE-4CAD-444D-9509-E8E5B09913BA}" type="datetimeFigureOut">
              <a:rPr lang="en-US" smtClean="0"/>
              <a:t>5/27/2013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8AFC-B1E4-4E2F-870C-95D5E9D9A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566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618FE-4CAD-444D-9509-E8E5B09913BA}" type="datetimeFigureOut">
              <a:rPr lang="en-US" smtClean="0"/>
              <a:t>5/27/2013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8AFC-B1E4-4E2F-870C-95D5E9D9A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472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618FE-4CAD-444D-9509-E8E5B09913BA}" type="datetimeFigureOut">
              <a:rPr lang="en-US" smtClean="0"/>
              <a:t>5/27/2013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8AFC-B1E4-4E2F-870C-95D5E9D9A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96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618FE-4CAD-444D-9509-E8E5B09913BA}" type="datetimeFigureOut">
              <a:rPr lang="en-US" smtClean="0"/>
              <a:t>5/27/2013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8AFC-B1E4-4E2F-870C-95D5E9D9A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202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618FE-4CAD-444D-9509-E8E5B09913BA}" type="datetimeFigureOut">
              <a:rPr lang="en-US" smtClean="0"/>
              <a:t>5/27/2013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68AFC-B1E4-4E2F-870C-95D5E9D9A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009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2" y="0"/>
            <a:ext cx="9144712" cy="685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9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6096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Damaged area ground out ready to be furnace brazed.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438400" y="1143000"/>
            <a:ext cx="2286000" cy="2209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8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394"/>
            <a:ext cx="9159192" cy="68693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38800" y="3810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Furnace brazing requires 1,000 degrees pre heat and then a slow cool down period.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99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5334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Furnace brazing completed and slow cooling.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905000" y="990600"/>
            <a:ext cx="2667000" cy="1219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101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848"/>
            <a:ext cx="9144001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5334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Ready to hand finish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438400" y="838200"/>
            <a:ext cx="1524000" cy="1752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809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7620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Hand finished and ready to be painted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50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38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43</Words>
  <Application>Microsoft Office PowerPoint</Application>
  <PresentationFormat>On-screen Show (4:3)</PresentationFormat>
  <Paragraphs>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Silva</dc:creator>
  <cp:lastModifiedBy>Doring, Bryan</cp:lastModifiedBy>
  <cp:revision>6</cp:revision>
  <dcterms:created xsi:type="dcterms:W3CDTF">2013-04-22T17:21:45Z</dcterms:created>
  <dcterms:modified xsi:type="dcterms:W3CDTF">2013-05-27T19:34:29Z</dcterms:modified>
</cp:coreProperties>
</file>