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6" r:id="rId6"/>
    <p:sldId id="267" r:id="rId7"/>
    <p:sldId id="260" r:id="rId8"/>
    <p:sldId id="261" r:id="rId9"/>
    <p:sldId id="262" r:id="rId10"/>
    <p:sldId id="265" r:id="rId11"/>
    <p:sldId id="263" r:id="rId12"/>
    <p:sldId id="273" r:id="rId13"/>
    <p:sldId id="270" r:id="rId14"/>
    <p:sldId id="264" r:id="rId15"/>
    <p:sldId id="269" r:id="rId16"/>
    <p:sldId id="268" r:id="rId17"/>
    <p:sldId id="271" r:id="rId18"/>
    <p:sldId id="272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2" d="100"/>
          <a:sy n="72" d="100"/>
        </p:scale>
        <p:origin x="-114" y="-3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44F72-F0B9-4F3C-9745-064A8FD29A07}" type="datetimeFigureOut">
              <a:rPr lang="en-US" smtClean="0"/>
              <a:t>7/2/2013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59F5E-CB87-4E48-8FC4-181DFC88BC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982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44F72-F0B9-4F3C-9745-064A8FD29A07}" type="datetimeFigureOut">
              <a:rPr lang="en-US" smtClean="0"/>
              <a:t>7/2/2013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59F5E-CB87-4E48-8FC4-181DFC88BC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104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44F72-F0B9-4F3C-9745-064A8FD29A07}" type="datetimeFigureOut">
              <a:rPr lang="en-US" smtClean="0"/>
              <a:t>7/2/2013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59F5E-CB87-4E48-8FC4-181DFC88BC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938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44F72-F0B9-4F3C-9745-064A8FD29A07}" type="datetimeFigureOut">
              <a:rPr lang="en-US" smtClean="0"/>
              <a:t>7/2/2013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59F5E-CB87-4E48-8FC4-181DFC88BC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843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44F72-F0B9-4F3C-9745-064A8FD29A07}" type="datetimeFigureOut">
              <a:rPr lang="en-US" smtClean="0"/>
              <a:t>7/2/2013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59F5E-CB87-4E48-8FC4-181DFC88BC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445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44F72-F0B9-4F3C-9745-064A8FD29A07}" type="datetimeFigureOut">
              <a:rPr lang="en-US" smtClean="0"/>
              <a:t>7/2/2013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59F5E-CB87-4E48-8FC4-181DFC88BC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119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44F72-F0B9-4F3C-9745-064A8FD29A07}" type="datetimeFigureOut">
              <a:rPr lang="en-US" smtClean="0"/>
              <a:t>7/2/2013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59F5E-CB87-4E48-8FC4-181DFC88BC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072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44F72-F0B9-4F3C-9745-064A8FD29A07}" type="datetimeFigureOut">
              <a:rPr lang="en-US" smtClean="0"/>
              <a:t>7/2/2013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59F5E-CB87-4E48-8FC4-181DFC88BC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638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44F72-F0B9-4F3C-9745-064A8FD29A07}" type="datetimeFigureOut">
              <a:rPr lang="en-US" smtClean="0"/>
              <a:t>7/2/2013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59F5E-CB87-4E48-8FC4-181DFC88BC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62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44F72-F0B9-4F3C-9745-064A8FD29A07}" type="datetimeFigureOut">
              <a:rPr lang="en-US" smtClean="0"/>
              <a:t>7/2/2013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59F5E-CB87-4E48-8FC4-181DFC88BC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774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44F72-F0B9-4F3C-9745-064A8FD29A07}" type="datetimeFigureOut">
              <a:rPr lang="en-US" smtClean="0"/>
              <a:t>7/2/2013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59F5E-CB87-4E48-8FC4-181DFC88BC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555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44F72-F0B9-4F3C-9745-064A8FD29A07}" type="datetimeFigureOut">
              <a:rPr lang="en-US" smtClean="0"/>
              <a:t>7/2/2013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59F5E-CB87-4E48-8FC4-181DFC88BC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288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8" y="990600"/>
            <a:ext cx="6943725" cy="55549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3787" y="120280"/>
            <a:ext cx="378546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</a:rPr>
              <a:t>Deepwater Pathfinder</a:t>
            </a:r>
          </a:p>
          <a:p>
            <a:r>
              <a:rPr lang="en-US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Repair completed by </a:t>
            </a:r>
            <a:r>
              <a:rPr lang="en-US" sz="16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LOCK-N-STITCH</a:t>
            </a:r>
            <a:r>
              <a:rPr lang="en-US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 Inc.</a:t>
            </a:r>
          </a:p>
          <a:p>
            <a:r>
              <a:rPr lang="en-US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September 2012</a:t>
            </a:r>
            <a:endParaRPr lang="en-US" sz="1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74094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34" y="980452"/>
            <a:ext cx="7836731" cy="58775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3634" y="228600"/>
            <a:ext cx="7836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 Side Main </a:t>
            </a:r>
            <a:r>
              <a:rPr lang="en-US" dirty="0"/>
              <a:t>B</a:t>
            </a:r>
            <a:r>
              <a:rPr lang="en-US" dirty="0" smtClean="0"/>
              <a:t>earing </a:t>
            </a:r>
            <a:r>
              <a:rPr lang="en-US" dirty="0"/>
              <a:t>W</a:t>
            </a:r>
            <a:r>
              <a:rPr lang="en-US" dirty="0" smtClean="0"/>
              <a:t>all damage casting metal stitching completed and ready to be hand finished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75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" y="304800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Inspection door side A2 damaged cut out and ready for new casting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14450"/>
            <a:ext cx="7391400" cy="554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60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766465"/>
            <a:ext cx="5334000" cy="60859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1600" y="152400"/>
            <a:ext cx="6400800" cy="383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 </a:t>
            </a:r>
            <a:r>
              <a:rPr lang="en-US" dirty="0"/>
              <a:t>S</a:t>
            </a:r>
            <a:r>
              <a:rPr lang="en-US" dirty="0" smtClean="0"/>
              <a:t>ide Inspection gasket surface stitched into place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81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-110656"/>
            <a:ext cx="4572000" cy="696580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6643" y="13716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side inspection door gasket surface repaired and machined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6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00" y="1123950"/>
            <a:ext cx="7645400" cy="57340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2286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Inspection door B2 damage cut out and still need to cut damaged pocket above door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1526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857250"/>
            <a:ext cx="8001000" cy="6000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500" y="152400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 side inspection gasket surface casting fitted and ready to be metal stitched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34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762000"/>
            <a:ext cx="8128000" cy="609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8000" y="228600"/>
            <a:ext cx="8128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Metal stitching in process on the B side Inspection Door Gasket Surface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23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762000"/>
            <a:ext cx="4572000" cy="609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0100" y="152400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 Side Inspection Door gasket Surface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62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32" y="1130428"/>
            <a:ext cx="7387333" cy="57368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0233" y="304800"/>
            <a:ext cx="7463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7’ Climax bed Mill machining the gasket surfaces on the inspection door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06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76200"/>
            <a:ext cx="50292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05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1066800"/>
            <a:ext cx="7391400" cy="55435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245418"/>
            <a:ext cx="7429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Water jacket to air box crack completed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1317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7699" y="1676399"/>
            <a:ext cx="7848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1. LNS technicians performed in‐process and final inspections of each</a:t>
            </a:r>
          </a:p>
          <a:p>
            <a:r>
              <a:rPr lang="en-US" dirty="0" smtClean="0"/>
              <a:t>    repair </a:t>
            </a:r>
            <a:r>
              <a:rPr lang="en-US" dirty="0"/>
              <a:t>site once the metal stitching process for that area was</a:t>
            </a:r>
          </a:p>
          <a:p>
            <a:r>
              <a:rPr lang="en-US" dirty="0" smtClean="0"/>
              <a:t>    concluded</a:t>
            </a:r>
            <a:r>
              <a:rPr lang="en-US" dirty="0"/>
              <a:t>.</a:t>
            </a:r>
          </a:p>
          <a:p>
            <a:r>
              <a:rPr lang="en-US" dirty="0"/>
              <a:t>2. The process involved using a magnetic particle inspection process</a:t>
            </a:r>
          </a:p>
          <a:p>
            <a:r>
              <a:rPr lang="en-US" dirty="0" smtClean="0"/>
              <a:t>    with </a:t>
            </a:r>
            <a:r>
              <a:rPr lang="en-US" dirty="0"/>
              <a:t>either dry powder or wet particle methods.</a:t>
            </a:r>
          </a:p>
          <a:p>
            <a:r>
              <a:rPr lang="en-US" dirty="0"/>
              <a:t>3. The metal stitching locks and stitching pins have magnetic properties</a:t>
            </a:r>
          </a:p>
          <a:p>
            <a:r>
              <a:rPr lang="en-US" dirty="0" smtClean="0"/>
              <a:t>    that </a:t>
            </a:r>
            <a:r>
              <a:rPr lang="en-US" dirty="0"/>
              <a:t>are slightly different from the cast iron so the outline of the</a:t>
            </a:r>
          </a:p>
          <a:p>
            <a:r>
              <a:rPr lang="en-US" dirty="0" smtClean="0"/>
              <a:t>    repairs </a:t>
            </a:r>
            <a:r>
              <a:rPr lang="en-US" dirty="0"/>
              <a:t>attracts the magnetic powder when a special magnet is</a:t>
            </a:r>
          </a:p>
          <a:p>
            <a:r>
              <a:rPr lang="en-US" dirty="0" smtClean="0"/>
              <a:t>    placed </a:t>
            </a:r>
            <a:r>
              <a:rPr lang="en-US" dirty="0"/>
              <a:t>on the part with the North and south poles spanning the</a:t>
            </a:r>
          </a:p>
          <a:p>
            <a:r>
              <a:rPr lang="en-US" dirty="0" smtClean="0"/>
              <a:t>    repair</a:t>
            </a:r>
            <a:r>
              <a:rPr lang="en-US" dirty="0"/>
              <a:t>.</a:t>
            </a:r>
          </a:p>
          <a:p>
            <a:r>
              <a:rPr lang="en-US" dirty="0"/>
              <a:t>4. This method quickly and easily shows any gaps between the pins or</a:t>
            </a:r>
          </a:p>
          <a:p>
            <a:r>
              <a:rPr lang="en-US" dirty="0" smtClean="0"/>
              <a:t>    any </a:t>
            </a:r>
            <a:r>
              <a:rPr lang="en-US" dirty="0"/>
              <a:t>crack that may have been missed.</a:t>
            </a:r>
          </a:p>
          <a:p>
            <a:r>
              <a:rPr lang="en-US" dirty="0"/>
              <a:t>5. If a gap is detected on either side of the repaired wall, additional</a:t>
            </a:r>
          </a:p>
          <a:p>
            <a:r>
              <a:rPr lang="en-US" dirty="0" smtClean="0"/>
              <a:t>    stitching </a:t>
            </a:r>
            <a:r>
              <a:rPr lang="en-US" dirty="0"/>
              <a:t>pins could have been added to the repair.</a:t>
            </a:r>
          </a:p>
          <a:p>
            <a:r>
              <a:rPr lang="en-US" dirty="0"/>
              <a:t>6. The final inspection showed no spaces, gaps or cracks at or around</a:t>
            </a:r>
          </a:p>
          <a:p>
            <a:r>
              <a:rPr lang="en-US" dirty="0" smtClean="0"/>
              <a:t>    the </a:t>
            </a:r>
            <a:r>
              <a:rPr lang="en-US" dirty="0"/>
              <a:t>metal stitching repairs that were repaired.</a:t>
            </a:r>
          </a:p>
        </p:txBody>
      </p:sp>
      <p:sp>
        <p:nvSpPr>
          <p:cNvPr id="3" name="Rectangle 2"/>
          <p:cNvSpPr/>
          <p:nvPr/>
        </p:nvSpPr>
        <p:spPr>
          <a:xfrm>
            <a:off x="3056360" y="609600"/>
            <a:ext cx="3031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Final repair inspection process</a:t>
            </a:r>
          </a:p>
        </p:txBody>
      </p:sp>
    </p:spTree>
    <p:extLst>
      <p:ext uri="{BB962C8B-B14F-4D97-AF65-F5344CB8AC3E}">
        <p14:creationId xmlns:p14="http://schemas.microsoft.com/office/powerpoint/2010/main" val="99314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704" y="457200"/>
            <a:ext cx="6494591" cy="4280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90985" y="4876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This repair required </a:t>
            </a:r>
            <a:r>
              <a:rPr lang="en-US" dirty="0" smtClean="0"/>
              <a:t>eight (8) weeks </a:t>
            </a:r>
            <a:r>
              <a:rPr lang="en-US" dirty="0"/>
              <a:t>to </a:t>
            </a:r>
            <a:r>
              <a:rPr lang="en-US" dirty="0" smtClean="0"/>
              <a:t>complete and is </a:t>
            </a:r>
            <a:r>
              <a:rPr lang="en-US" dirty="0"/>
              <a:t>guaranteed for one year.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32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971550"/>
            <a:ext cx="7696200" cy="57721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9100" y="2286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Lower bore repair side A2 needs two more pins and finish work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1381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4" y="1588122"/>
            <a:ext cx="5067656" cy="38007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92" y="2971800"/>
            <a:ext cx="5013571" cy="37601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3810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Bores A2 and B2 are bored and ready to accept repair sleeves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2599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700" y="457201"/>
            <a:ext cx="4800599" cy="64007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1500" y="87869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Using liquid Nitrogen to shrink the repair sleeve for the lower bores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65860"/>
            <a:ext cx="8229600" cy="6172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524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Lower bore repair sleeve installed and ready for final machining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0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1143000"/>
            <a:ext cx="7391400" cy="55435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6300" y="3048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Stiffening bracket side A2 completed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6819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0550" y="304800"/>
            <a:ext cx="7962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Stiffening bracket side B2 is stitched and ready for finish work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219200"/>
            <a:ext cx="7162800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4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" y="304800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Side B2 main bearing web damage removed and ready to be stitched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300919"/>
            <a:ext cx="7391400" cy="554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43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390</Words>
  <Application>Microsoft Office PowerPoint</Application>
  <PresentationFormat>On-screen Show (4:3)</PresentationFormat>
  <Paragraphs>38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Doring, Bryan</dc:creator>
  <cp:lastModifiedBy>Doring, Bryan</cp:lastModifiedBy>
  <cp:revision>12</cp:revision>
  <dcterms:created xsi:type="dcterms:W3CDTF">2012-08-14T15:05:13Z</dcterms:created>
  <dcterms:modified xsi:type="dcterms:W3CDTF">2013-07-02T14:58:11Z</dcterms:modified>
</cp:coreProperties>
</file>